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17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AI/ML-Based Cattle Monitoring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Milk Yield Forecasting &amp; Disease Detection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Code Blooded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833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Optimizing Dairy Farming for a Sustainable Future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95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Dairy farming is a cornerstone of global agriculture, providing essential nutrition and economic stability. Milk, a vital product, faces increasing demand. However, the industry grapples with significant challenges: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50638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41201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551688" y="38104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980617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17613"/>
            <a:ext cx="2985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Fluctuating Milk Yield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0803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Variability in milk production can impact profitability and supply chain reliability.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150638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216962" y="41201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974860" y="38104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980617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71761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Delayed Disease Detection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556236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methods often lead to late identification of illnesses, resulting in decreased yield and increased treatment costs.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4150638"/>
            <a:ext cx="4196358" cy="3120628"/>
          </a:xfrm>
          <a:prstGeom prst="roundRect">
            <a:avLst>
              <a:gd name="adj" fmla="val 468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9640133" y="41201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11398032" y="38104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980617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717613"/>
            <a:ext cx="332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Need for Innovation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520803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address these issues, a modern AI/ML-based solution is crucial for enhancing efficiency and animal welfare.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153484-17BC-EC0C-492D-F495ABBBE829}"/>
              </a:ext>
            </a:extLst>
          </p:cNvPr>
          <p:cNvSpPr/>
          <p:nvPr/>
        </p:nvSpPr>
        <p:spPr>
          <a:xfrm>
            <a:off x="-179" y="7713785"/>
            <a:ext cx="14630400" cy="515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172"/>
            <a:ext cx="8201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Cost of Unseen Problems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8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Dairy farmers constantly monitor their herds, but the subtle signs of distress or illness are often missed until it's too late.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86633"/>
            <a:ext cx="6407944" cy="23049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2813447"/>
            <a:ext cx="3103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Yield Factors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03865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Milk yield is a delicate balance influenced by nutrition, activity levels, environmental conditions, and overall health.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2586633"/>
            <a:ext cx="6408063" cy="23049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55362" y="2813447"/>
            <a:ext cx="4580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Sudden Drops, Serious Concerns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55362" y="3303865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unexpected decrease in milk production is a critical indicator of underlying stress or serious illnesses like mastitis or Foot-and-Mouth Disease (FMD).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18378"/>
            <a:ext cx="6407944" cy="23049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5345192"/>
            <a:ext cx="4580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High Price of Manual Checks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5835610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Reliance on manual observation leads to delayed detection, significant economic losses, and compromised animal welfare.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18378"/>
            <a:ext cx="6408063" cy="23049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55362" y="5345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Clear Objective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655362" y="5835610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aim to provide early prediction capabilities for milk yield and disease onset, enabling proactive interventions and preventing costly losses.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6CFBB9-8F83-3D59-F253-51896CA514E9}"/>
              </a:ext>
            </a:extLst>
          </p:cNvPr>
          <p:cNvSpPr/>
          <p:nvPr/>
        </p:nvSpPr>
        <p:spPr>
          <a:xfrm>
            <a:off x="-179" y="7713785"/>
            <a:ext cx="14630400" cy="515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0908"/>
            <a:ext cx="760309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AI/ML-Powered Solution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720810"/>
            <a:ext cx="1310068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propose a comprehensive platform designed to revolutionize cattle monitoring through predictive analytics and intelligent recommendations.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665690"/>
            <a:ext cx="6550343" cy="8740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3337" y="375820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Platform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83337" y="4230648"/>
            <a:ext cx="611338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advanced AI/ML system at its core for data analysis.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65690"/>
            <a:ext cx="6550343" cy="8740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3680" y="375820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Yield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533680" y="4230648"/>
            <a:ext cx="611338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Accurately forecasts daily milk output for each individual cow.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5148263"/>
            <a:ext cx="6550343" cy="8740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3337" y="6240780"/>
            <a:ext cx="316539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Disease Detection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83337" y="6713220"/>
            <a:ext cx="611338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the earliest indicators of potential health issues.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148263"/>
            <a:ext cx="6550343" cy="8740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3680" y="624078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Actionable Insights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533680" y="6713220"/>
            <a:ext cx="611338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preventive and corrective recommendations via an intuitive dashboard.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2462ED-4892-6C67-5769-7D0B599B69B8}"/>
              </a:ext>
            </a:extLst>
          </p:cNvPr>
          <p:cNvSpPr/>
          <p:nvPr/>
        </p:nvSpPr>
        <p:spPr>
          <a:xfrm>
            <a:off x="-179" y="7713785"/>
            <a:ext cx="14630400" cy="515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7115"/>
            <a:ext cx="9139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Data Driving Our Intelligence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95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thrives on rich, multi-dimensional data inputs, creating a holistic view of each animal's well-being and productivity.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97292"/>
            <a:ext cx="2938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Animal-Specific Data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784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Breed, age, weight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206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Lactation stage, parity (number of calvings)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628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 health history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525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Nutritional Inputs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7336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of feed provided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75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Quantity and frequency of feeding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097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Behavioral Metrics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6784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Walking distance and patterns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1206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Grazing duration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5628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Rumination cycles, rest hours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152549"/>
            <a:ext cx="5285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Physiological &amp; Environmental Factors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57336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Body temperature, heart rate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175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Veterinary visit records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618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Ambient temperature, humidity, season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70602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Housing conditions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ADB2B9-CAF1-AF9F-9C08-DA29BA700F98}"/>
              </a:ext>
            </a:extLst>
          </p:cNvPr>
          <p:cNvSpPr/>
          <p:nvPr/>
        </p:nvSpPr>
        <p:spPr>
          <a:xfrm>
            <a:off x="-179" y="7713785"/>
            <a:ext cx="14630400" cy="515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036" y="778431"/>
            <a:ext cx="7730728" cy="1262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1: Precision Milk Yield Forecasting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3036" y="2343269"/>
            <a:ext cx="7730728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first core model focuses on accurately predicting individual cow milk output, empowering farmers to optimize resources and maximize production.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3036" y="3216354"/>
            <a:ext cx="3764399" cy="1854994"/>
          </a:xfrm>
          <a:prstGeom prst="roundRect">
            <a:avLst>
              <a:gd name="adj" fmla="val 591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170176" y="3216354"/>
            <a:ext cx="91440" cy="1854994"/>
          </a:xfrm>
          <a:prstGeom prst="roundRect">
            <a:avLst>
              <a:gd name="adj" fmla="val 9274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486287" y="3441025"/>
            <a:ext cx="293822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Regression/Forecasting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486287" y="3877628"/>
            <a:ext cx="324647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advanced algorithms to predict continuous values.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9246" y="3216354"/>
            <a:ext cx="3764518" cy="1854994"/>
          </a:xfrm>
          <a:prstGeom prst="roundRect">
            <a:avLst>
              <a:gd name="adj" fmla="val 591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0136386" y="3216354"/>
            <a:ext cx="91440" cy="1854994"/>
          </a:xfrm>
          <a:prstGeom prst="roundRect">
            <a:avLst>
              <a:gd name="adj" fmla="val 9274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452497" y="3441025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Inputs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452497" y="3877628"/>
            <a:ext cx="3246596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feed intake, activity levels, environmental data, and historical production records.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3036" y="5273159"/>
            <a:ext cx="3764399" cy="2178010"/>
          </a:xfrm>
          <a:prstGeom prst="roundRect">
            <a:avLst>
              <a:gd name="adj" fmla="val 503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170176" y="5273159"/>
            <a:ext cx="91440" cy="2178010"/>
          </a:xfrm>
          <a:prstGeom prst="roundRect">
            <a:avLst>
              <a:gd name="adj" fmla="val 9274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486287" y="5497830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Impact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486287" y="5934432"/>
            <a:ext cx="3246477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better logistics planning, fine-tuned feed optimization, and overall yield increase.</a:t>
            </a:r>
            <a:endParaRPr lang="en-US" sz="15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5971AF-1285-0112-1C9D-671768E87A0A}"/>
              </a:ext>
            </a:extLst>
          </p:cNvPr>
          <p:cNvSpPr/>
          <p:nvPr/>
        </p:nvSpPr>
        <p:spPr>
          <a:xfrm>
            <a:off x="-179" y="7713785"/>
            <a:ext cx="14630400" cy="515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3339703"/>
            <a:ext cx="9968508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2: Proactive Disease Detection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6167" y="4352211"/>
            <a:ext cx="1309806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second critical model acts as an early warning system, identifying potential health issues before they escalate, safeguarding animal welfare and productivity.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6167" y="5298996"/>
            <a:ext cx="4220051" cy="2327315"/>
          </a:xfrm>
          <a:prstGeom prst="roundRect">
            <a:avLst>
              <a:gd name="adj" fmla="val 225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92624" y="552545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Classification Model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92624" y="5998726"/>
            <a:ext cx="3767138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Categorizes data to identify the presence or absence of specific diseases.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5055" y="5298996"/>
            <a:ext cx="4220170" cy="2327315"/>
          </a:xfrm>
          <a:prstGeom prst="roundRect">
            <a:avLst>
              <a:gd name="adj" fmla="val 225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431512" y="552545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Indicators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31512" y="5998726"/>
            <a:ext cx="3767257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subtle changes in health parameters, activity patterns, and deviations from historical norms.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4063" y="5298996"/>
            <a:ext cx="4220170" cy="2327315"/>
          </a:xfrm>
          <a:prstGeom prst="roundRect">
            <a:avLst>
              <a:gd name="adj" fmla="val 225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870519" y="552545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Alerts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70519" y="5998726"/>
            <a:ext cx="3767257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timely alerts for common dairy ailments such as mastitis, digestive disorders, and mineral deficiencies.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857A68-CA31-86F3-496B-62CBDE83E746}"/>
              </a:ext>
            </a:extLst>
          </p:cNvPr>
          <p:cNvSpPr/>
          <p:nvPr/>
        </p:nvSpPr>
        <p:spPr>
          <a:xfrm>
            <a:off x="-179" y="7713785"/>
            <a:ext cx="14630400" cy="515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6259354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Architecture: Seamless Integration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8862" y="942380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is built on a robust and scalable architecture, ensuring smooth data flow from collection to actionable insights.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7" y="1198923"/>
            <a:ext cx="13792676" cy="783288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991" y="5286713"/>
            <a:ext cx="411017" cy="4110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5226" y="7123444"/>
            <a:ext cx="3082626" cy="38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45621" y="7408985"/>
            <a:ext cx="3301835" cy="825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input 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91" y="4697589"/>
            <a:ext cx="411017" cy="4110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225422" y="1749185"/>
            <a:ext cx="3301835" cy="770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 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3225422" y="2629446"/>
            <a:ext cx="3301835" cy="616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and normalization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791" y="5286713"/>
            <a:ext cx="411017" cy="4110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760026" y="7123444"/>
            <a:ext cx="3082626" cy="38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Milk Yield Prediction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5650422" y="7408985"/>
            <a:ext cx="3301835" cy="825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model for production forecasting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192" y="4697589"/>
            <a:ext cx="411017" cy="41101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239827" y="2134514"/>
            <a:ext cx="3082626" cy="38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Disease Detection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8130223" y="2629446"/>
            <a:ext cx="3301835" cy="616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model for health anomaly alerts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592" y="5286713"/>
            <a:ext cx="411018" cy="41101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692227" y="7123444"/>
            <a:ext cx="3082627" cy="38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API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10582623" y="7408985"/>
            <a:ext cx="3301836" cy="825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model outputs and services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418862" y="9235797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Collection: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Manual input and IoT sensors.</a:t>
            </a:r>
            <a:endParaRPr lang="en-US" sz="900" dirty="0"/>
          </a:p>
        </p:txBody>
      </p:sp>
      <p:sp>
        <p:nvSpPr>
          <p:cNvPr id="21" name="Text 13"/>
          <p:cNvSpPr/>
          <p:nvPr/>
        </p:nvSpPr>
        <p:spPr>
          <a:xfrm>
            <a:off x="418862" y="9469041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Preprocessing &amp; Storage: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Cleaning and secure database.</a:t>
            </a:r>
            <a:endParaRPr lang="en-US" sz="900" dirty="0"/>
          </a:p>
        </p:txBody>
      </p:sp>
      <p:sp>
        <p:nvSpPr>
          <p:cNvPr id="22" name="Text 14"/>
          <p:cNvSpPr/>
          <p:nvPr/>
        </p:nvSpPr>
        <p:spPr>
          <a:xfrm>
            <a:off x="418862" y="9702284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Models: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Core intelligence for predictions.</a:t>
            </a:r>
            <a:endParaRPr lang="en-US" sz="900" dirty="0"/>
          </a:p>
        </p:txBody>
      </p:sp>
      <p:sp>
        <p:nvSpPr>
          <p:cNvPr id="23" name="Text 15"/>
          <p:cNvSpPr/>
          <p:nvPr/>
        </p:nvSpPr>
        <p:spPr>
          <a:xfrm>
            <a:off x="418862" y="9935528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&amp; Dashboard: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User-friendly interface and data access.</a:t>
            </a:r>
            <a:endParaRPr lang="en-US" sz="900" dirty="0"/>
          </a:p>
        </p:txBody>
      </p:sp>
      <p:sp>
        <p:nvSpPr>
          <p:cNvPr id="24" name="Text 16"/>
          <p:cNvSpPr/>
          <p:nvPr/>
        </p:nvSpPr>
        <p:spPr>
          <a:xfrm>
            <a:off x="418862" y="10168771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Reporting: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Customizable farm management reports.</a:t>
            </a:r>
            <a:endParaRPr lang="en-US" sz="9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D84F99-2743-278E-8A19-BDF35FC48BF2}"/>
              </a:ext>
            </a:extLst>
          </p:cNvPr>
          <p:cNvSpPr/>
          <p:nvPr/>
        </p:nvSpPr>
        <p:spPr>
          <a:xfrm>
            <a:off x="-179" y="7818583"/>
            <a:ext cx="14630400" cy="411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3458"/>
            <a:ext cx="66232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 &amp; Future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58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offers immediate advantages for dairy farmers and paves the way for significant future advancements in smart agriculture.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36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Immediate Benefits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0157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Losses: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Early disease detection minimizes impact on yield and health.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08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Resources: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Efficient feed and resource planning for maximum output.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25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Productivity: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Enhanced milk production and farmer profitability.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636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Scope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40157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IoT Integration: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Seamless connection with a wider range of sensors.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208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Tele-Veterinary Support: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Remote consultation and diagnosis capabilities.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259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Breeding Suggestions: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AI-driven recommendations for breeding programs.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4310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Deployment: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Enhanced accessibility and scalability for all farm sizes.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A0B9ED-2883-74AB-829E-15B323E06EBA}"/>
              </a:ext>
            </a:extLst>
          </p:cNvPr>
          <p:cNvSpPr/>
          <p:nvPr/>
        </p:nvSpPr>
        <p:spPr>
          <a:xfrm>
            <a:off x="-179" y="7713785"/>
            <a:ext cx="14630400" cy="515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783</Words>
  <Application>Microsoft Office PowerPoint</Application>
  <PresentationFormat>Custom</PresentationFormat>
  <Paragraphs>102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Hitesh</dc:creator>
  <cp:lastModifiedBy>Vidyadhar</cp:lastModifiedBy>
  <cp:revision>2</cp:revision>
  <dcterms:created xsi:type="dcterms:W3CDTF">2025-09-14T08:33:59Z</dcterms:created>
  <dcterms:modified xsi:type="dcterms:W3CDTF">2025-09-14T09:09:19Z</dcterms:modified>
</cp:coreProperties>
</file>